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Medium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Poppins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gvNn97pstvDuPKeUw0/SPypsXN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SemiBold-italic.fntdata"/><Relationship Id="rId30" Type="http://schemas.openxmlformats.org/officeDocument/2006/relationships/font" Target="fonts/PoppinsSemiBold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PoppinsSemi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Medium-regular.fntdata"/><Relationship Id="rId16" Type="http://schemas.openxmlformats.org/officeDocument/2006/relationships/slide" Target="slides/slide12.xml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3a28493a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f3a28493a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3a28493a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f3a28493a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3a28493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f3a28493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3a28493a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f3a28493a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3a28493a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f3a28493a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3a28493a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f3a28493a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3a28493a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f3a28493a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3a28493a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f3a28493a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3a28493a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f3a28493a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3a28493ae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f3a28493a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">
  <p:cSld name="BLANK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"/>
          <p:cNvSpPr txBox="1"/>
          <p:nvPr>
            <p:ph idx="1" type="subTitle"/>
          </p:nvPr>
        </p:nvSpPr>
        <p:spPr>
          <a:xfrm>
            <a:off x="3421575" y="2522575"/>
            <a:ext cx="53793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4000"/>
              <a:buFont typeface="Poppins SemiBold"/>
              <a:buNone/>
              <a:defRPr sz="40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2" type="subTitle"/>
          </p:nvPr>
        </p:nvSpPr>
        <p:spPr>
          <a:xfrm>
            <a:off x="3421575" y="1972975"/>
            <a:ext cx="5269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 SemiBold"/>
              <a:buNone/>
              <a:defRPr sz="25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500"/>
              <a:buFont typeface="Poppins"/>
              <a:buNone/>
              <a:defRPr b="1" sz="25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4" name="Google Shape;14;p6"/>
          <p:cNvCxnSpPr/>
          <p:nvPr/>
        </p:nvCxnSpPr>
        <p:spPr>
          <a:xfrm>
            <a:off x="3541400" y="2522575"/>
            <a:ext cx="1517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>
            <p:ph idx="2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3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 3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Roboto Medium"/>
              <a:buNone/>
              <a:defRPr sz="24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 Cent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76" name="Google Shape;7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>
            <p:ph idx="1" type="subTitle"/>
          </p:nvPr>
        </p:nvSpPr>
        <p:spPr>
          <a:xfrm>
            <a:off x="1667850" y="1037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subTitle"/>
          </p:nvPr>
        </p:nvSpPr>
        <p:spPr>
          <a:xfrm>
            <a:off x="2649300" y="2365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venir"/>
              <a:buNone/>
              <a:defRPr sz="2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2">
  <p:cSld name="BLANK_1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0300" y="0"/>
            <a:ext cx="9174298" cy="51605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>
            <p:ph idx="1" type="subTitle"/>
          </p:nvPr>
        </p:nvSpPr>
        <p:spPr>
          <a:xfrm>
            <a:off x="858450" y="2103150"/>
            <a:ext cx="74271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3500"/>
              <a:buFont typeface="Poppins SemiBold"/>
              <a:buNone/>
              <a:defRPr sz="35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19" name="Google Shape;19;p7"/>
          <p:cNvCxnSpPr/>
          <p:nvPr/>
        </p:nvCxnSpPr>
        <p:spPr>
          <a:xfrm>
            <a:off x="3605850" y="2866875"/>
            <a:ext cx="1932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1">
  <p:cSld name="BLANK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2" name="Google Shape;2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8" title="G"/>
          <p:cNvSpPr txBox="1"/>
          <p:nvPr>
            <p:ph idx="1" type="subTitle"/>
          </p:nvPr>
        </p:nvSpPr>
        <p:spPr>
          <a:xfrm>
            <a:off x="415850" y="37747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900"/>
              <a:buFont typeface="Poppins SemiBold"/>
              <a:buNone/>
              <a:defRPr sz="1900">
                <a:solidFill>
                  <a:srgbClr val="66666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4" name="Google Shape;24;p8" title="G"/>
          <p:cNvSpPr txBox="1"/>
          <p:nvPr>
            <p:ph idx="2" type="subTitle"/>
          </p:nvPr>
        </p:nvSpPr>
        <p:spPr>
          <a:xfrm>
            <a:off x="415850" y="1052575"/>
            <a:ext cx="4092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None/>
              <a:defRPr sz="140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Avenir"/>
              <a:buNone/>
              <a:defRPr b="1" sz="2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 1 1">
  <p:cSld name="BLANK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27" name="Google Shape;2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150" y="-8512"/>
            <a:ext cx="9174298" cy="516053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9"/>
          <p:cNvSpPr txBox="1"/>
          <p:nvPr>
            <p:ph idx="1" type="subTitle"/>
          </p:nvPr>
        </p:nvSpPr>
        <p:spPr>
          <a:xfrm>
            <a:off x="1319250" y="2103150"/>
            <a:ext cx="6505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 SemiBold"/>
              <a:buNone/>
              <a:defRPr sz="2800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88C8"/>
              </a:buClr>
              <a:buSzPts val="2800"/>
              <a:buFont typeface="Poppins"/>
              <a:buNone/>
              <a:defRPr b="1" sz="2800">
                <a:solidFill>
                  <a:srgbClr val="3088C8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1" name="Google Shape;3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9144003" cy="5143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0"/>
          <p:cNvSpPr txBox="1"/>
          <p:nvPr>
            <p:ph idx="1" type="subTitle"/>
          </p:nvPr>
        </p:nvSpPr>
        <p:spPr>
          <a:xfrm>
            <a:off x="4895775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line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5" name="Google Shape;35;p11"/>
          <p:cNvSpPr txBox="1"/>
          <p:nvPr/>
        </p:nvSpPr>
        <p:spPr>
          <a:xfrm>
            <a:off x="1818800" y="1369000"/>
            <a:ext cx="3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1"/>
          <p:cNvSpPr txBox="1"/>
          <p:nvPr>
            <p:ph idx="1" type="subTitle"/>
          </p:nvPr>
        </p:nvSpPr>
        <p:spPr>
          <a:xfrm>
            <a:off x="1667850" y="698250"/>
            <a:ext cx="5808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Medium"/>
              <a:buNone/>
              <a:defRPr sz="24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8" name="Google Shape;38;p11"/>
          <p:cNvSpPr txBox="1"/>
          <p:nvPr>
            <p:ph idx="2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&amp; Isi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1" name="Google Shape;4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2"/>
          <p:cNvSpPr txBox="1"/>
          <p:nvPr>
            <p:ph idx="1" type="subTitle"/>
          </p:nvPr>
        </p:nvSpPr>
        <p:spPr>
          <a:xfrm>
            <a:off x="1695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4679450" y="982050"/>
            <a:ext cx="41148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si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2649300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50" name="Google Shape;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4895775" y="2026500"/>
            <a:ext cx="38454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Roboto Medium"/>
              <a:buNone/>
              <a:defRPr sz="2800">
                <a:solidFill>
                  <a:srgbClr val="B7B7B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8" name="Google Shape;8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hyperlink" Target="https://medium.com/coderupa/panduan-komplit-asynchronous-programming-pada-javascript-part-3-promise-819ce5d8b3c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edium.com/coderupa/panduan-komplit-asynchronous-programming-pada-javascript-part-2-callback-3a717df6cf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hyperlink" Target="https://medium.com/coderupa/panduan-komplit-asynchronous-programming-pada-javascript-part-4-async-await-fc504c34423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>
            <p:ph idx="1" type="subTitle"/>
          </p:nvPr>
        </p:nvSpPr>
        <p:spPr>
          <a:xfrm>
            <a:off x="3421575" y="2522575"/>
            <a:ext cx="53793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JavaScript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Introduction Lesson</a:t>
            </a:r>
            <a:endParaRPr/>
          </a:p>
        </p:txBody>
      </p:sp>
      <p:sp>
        <p:nvSpPr>
          <p:cNvPr id="84" name="Google Shape;84;p1"/>
          <p:cNvSpPr txBox="1"/>
          <p:nvPr>
            <p:ph idx="2" type="subTitle"/>
          </p:nvPr>
        </p:nvSpPr>
        <p:spPr>
          <a:xfrm>
            <a:off x="3421575" y="1972975"/>
            <a:ext cx="5269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id"/>
              <a:t>Week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3a28493ae_0_291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/>
              <a:t>try catch dan finally</a:t>
            </a:r>
            <a:endParaRPr/>
          </a:p>
        </p:txBody>
      </p:sp>
      <p:sp>
        <p:nvSpPr>
          <p:cNvPr id="147" name="Google Shape;147;gf3a28493ae_0_291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Untuk mengatasi Error (error handling) pada async/await bisa menggunakan try catch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Try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biasanya kita sisipkan code javascript yang mungkin terjadi error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Catch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blok inilah yang akan menangkap error yang terjadi pada blok Try apabila pada blok Try si error muncul.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finally</a:t>
            </a:r>
            <a:endParaRPr/>
          </a:p>
          <a:p>
            <a:pPr indent="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blok ini digunakan untuk apapun yang terjadi pada blok Try, baik itu error atau tidak, akan selalu dijalankan.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3a28493ae_0_299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"/>
              <a:t>Next Lesson (Code Implementation)</a:t>
            </a:r>
            <a:endParaRPr/>
          </a:p>
        </p:txBody>
      </p:sp>
      <p:sp>
        <p:nvSpPr>
          <p:cNvPr id="153" name="Google Shape;153;gf3a28493ae_0_299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Node JS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Logic &amp; Implement Code</a:t>
            </a:r>
            <a:endParaRPr sz="15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idx="1" type="subTitle"/>
          </p:nvPr>
        </p:nvSpPr>
        <p:spPr>
          <a:xfrm>
            <a:off x="1154075" y="1530500"/>
            <a:ext cx="71175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i="1" lang="id"/>
              <a:t>Berlari-lari dahulu berenang-renang ketepian..</a:t>
            </a:r>
            <a:endParaRPr/>
          </a:p>
        </p:txBody>
      </p:sp>
      <p:sp>
        <p:nvSpPr>
          <p:cNvPr id="159" name="Google Shape;159;p4"/>
          <p:cNvSpPr txBox="1"/>
          <p:nvPr>
            <p:ph idx="1" type="subTitle"/>
          </p:nvPr>
        </p:nvSpPr>
        <p:spPr>
          <a:xfrm>
            <a:off x="361475" y="1306425"/>
            <a:ext cx="7926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" sz="70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❝</a:t>
            </a:r>
            <a:endParaRPr sz="70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1439475" y="3243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" sz="1800" u="none" cap="none" strike="noStrike">
                <a:solidFill>
                  <a:srgbClr val="3088C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Sun Tzu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4"/>
          <p:cNvCxnSpPr/>
          <p:nvPr/>
        </p:nvCxnSpPr>
        <p:spPr>
          <a:xfrm>
            <a:off x="1154075" y="3471750"/>
            <a:ext cx="326400" cy="5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3a28493ae_0_1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/>
              <a:t>Rules</a:t>
            </a:r>
            <a:endParaRPr/>
          </a:p>
        </p:txBody>
      </p:sp>
      <p:sp>
        <p:nvSpPr>
          <p:cNvPr id="90" name="Google Shape;90;gf3a28493ae_0_1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Absence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Follow the rules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Ask us anything (bootcamp matters in private)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Speak for yourself first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Trainer availability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Independent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Hard work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Do your best</a:t>
            </a:r>
            <a:endParaRPr sz="1806"/>
          </a:p>
          <a:p>
            <a:pPr indent="-32609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d" sz="1806"/>
              <a:t>Continuous self improvement</a:t>
            </a:r>
            <a:endParaRPr sz="18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a28493ae_0_8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id"/>
              <a:t>Objective</a:t>
            </a:r>
            <a:endParaRPr/>
          </a:p>
        </p:txBody>
      </p:sp>
      <p:sp>
        <p:nvSpPr>
          <p:cNvPr id="96" name="Google Shape;96;gf3a28493ae_0_8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Asynchronous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Promise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Callback Asynchronous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Async Await</a:t>
            </a:r>
            <a:endParaRPr sz="1506"/>
          </a:p>
          <a:p>
            <a:pPr indent="-32424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6"/>
              <a:buChar char="●"/>
            </a:pPr>
            <a:r>
              <a:rPr lang="id" sz="1506"/>
              <a:t>Try catch</a:t>
            </a:r>
            <a:endParaRPr sz="1506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3a28493ae_0_16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/>
              <a:t>Asynchronous</a:t>
            </a:r>
            <a:endParaRPr/>
          </a:p>
        </p:txBody>
      </p:sp>
      <p:sp>
        <p:nvSpPr>
          <p:cNvPr id="102" name="Google Shape;102;gf3a28493ae_0_16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/>
              <a:t>Asynchronous VS Synchronous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Synchronus = perintah dieksekusi satu persatu sesuai urutan kode yang anda tuliskan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Asynchronous = hasil eksekusi atau output tidak selalu berdasarkan urutan kode, tetapi berdasarkan waktu proses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03" name="Google Shape;103;gf3a28493ae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150" y="2388450"/>
            <a:ext cx="5009075" cy="11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f3a28493ae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8150" y="3435825"/>
            <a:ext cx="5009075" cy="121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a28493ae_0_244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/>
              <a:t>Promise</a:t>
            </a:r>
            <a:endParaRPr/>
          </a:p>
        </p:txBody>
      </p:sp>
      <p:sp>
        <p:nvSpPr>
          <p:cNvPr id="110" name="Google Shape;110;gf3a28493ae_0_244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Promise merupakan perwakilan dari sebuah nilai yang belum tentu diketahui nilainya saat promise dibuat. Promise memungkinkan pengguna untuk menghubungkan fungsi handler dengan keberhasilan atau kegagalan aksi asynchronous.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11" name="Google Shape;111;gf3a28493ae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474" y="2435125"/>
            <a:ext cx="4424651" cy="13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3a28493ae_0_254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/>
              <a:t>Promise</a:t>
            </a:r>
            <a:endParaRPr/>
          </a:p>
        </p:txBody>
      </p:sp>
      <p:sp>
        <p:nvSpPr>
          <p:cNvPr id="117" name="Google Shape;117;gf3a28493ae_0_254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Promise ada di salah satu state ini: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Pending → keadaan awal, tidak terpenuhi atau ditolak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Fulfilled  → artinya operasi selesai dengan sukses.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d"/>
              <a:t>Rejected  → artinya operasi gagal.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a28493ae_0_261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/>
              <a:t>Promise (then catch)</a:t>
            </a:r>
            <a:endParaRPr/>
          </a:p>
        </p:txBody>
      </p:sp>
      <p:sp>
        <p:nvSpPr>
          <p:cNvPr id="123" name="Google Shape;123;gf3a28493ae_0_261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d"/>
              <a:t>Ketika menggunakan promise bisa menggunakan then dan catch</a:t>
            </a:r>
            <a:endParaRPr/>
          </a:p>
        </p:txBody>
      </p:sp>
      <p:pic>
        <p:nvPicPr>
          <p:cNvPr id="124" name="Google Shape;124;gf3a28493ae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425" y="1698275"/>
            <a:ext cx="2683200" cy="11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f3a28493ae_0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8925" y="1609962"/>
            <a:ext cx="3590438" cy="1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f3a28493ae_0_261"/>
          <p:cNvSpPr txBox="1"/>
          <p:nvPr/>
        </p:nvSpPr>
        <p:spPr>
          <a:xfrm>
            <a:off x="518425" y="3852550"/>
            <a:ext cx="6962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https://medium.com/coderupa/panduan-komplit-asynchronous-programming-pada-javascript-part-3-promise-819ce5d8b3c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3a28493ae_0_271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/>
              <a:t>Callback Asynchronous</a:t>
            </a:r>
            <a:endParaRPr/>
          </a:p>
        </p:txBody>
      </p:sp>
      <p:sp>
        <p:nvSpPr>
          <p:cNvPr id="132" name="Google Shape;132;gf3a28493ae_0_271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Callback function atau callback (biasa disingkat dengan cb) adalah salah satu metode yang paling umum yang digunakan untuk menghandle return value dari operasi asynchoronous.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Callback sendiri adalah sebuah regular function (yang biasanya anonymous) dan ditaruh di argumen paling belakang dari sebuah asynchronous function. Layaknya function biasa, callback juga dapat menerima parameter dan mengembalikan value.</a:t>
            </a:r>
            <a:endParaRPr/>
          </a:p>
        </p:txBody>
      </p:sp>
      <p:sp>
        <p:nvSpPr>
          <p:cNvPr id="133" name="Google Shape;133;gf3a28493ae_0_271"/>
          <p:cNvSpPr txBox="1"/>
          <p:nvPr/>
        </p:nvSpPr>
        <p:spPr>
          <a:xfrm>
            <a:off x="473275" y="3852250"/>
            <a:ext cx="7877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https://medium.com/coderupa/panduan-komplit-asynchronous-programming-pada-javascript-part-2-callback-3a717df6cfdf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3a28493ae_0_280"/>
          <p:cNvSpPr txBox="1"/>
          <p:nvPr>
            <p:ph idx="1" type="subTitle"/>
          </p:nvPr>
        </p:nvSpPr>
        <p:spPr>
          <a:xfrm>
            <a:off x="415850" y="344025"/>
            <a:ext cx="58599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/>
              <a:t>async/await</a:t>
            </a:r>
            <a:endParaRPr/>
          </a:p>
        </p:txBody>
      </p:sp>
      <p:sp>
        <p:nvSpPr>
          <p:cNvPr id="139" name="Google Shape;139;gf3a28493ae_0_280"/>
          <p:cNvSpPr txBox="1"/>
          <p:nvPr>
            <p:ph idx="2" type="subTitle"/>
          </p:nvPr>
        </p:nvSpPr>
        <p:spPr>
          <a:xfrm>
            <a:off x="415850" y="1052575"/>
            <a:ext cx="8307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Async/await adalah fitur yang hadir sejak ES2017. Fitur ini mempermudah kita dalam menangani proses asynchronous.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Keterangan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async → mengubah function menjadi synchronous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await → menunda eksekusi hingga proses asynchronous selesai,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gf3a28493ae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600" y="1785900"/>
            <a:ext cx="3466750" cy="8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3a28493ae_0_280"/>
          <p:cNvSpPr txBox="1"/>
          <p:nvPr/>
        </p:nvSpPr>
        <p:spPr>
          <a:xfrm>
            <a:off x="622650" y="4021000"/>
            <a:ext cx="6698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https://medium.com/coderupa/panduan-komplit-asynchronous-programming-pada-javascript-part-4-async-await-fc504c344238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